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0" r:id="rId3"/>
    <p:sldId id="267" r:id="rId4"/>
    <p:sldId id="266" r:id="rId5"/>
    <p:sldId id="262" r:id="rId6"/>
    <p:sldId id="263" r:id="rId7"/>
    <p:sldId id="271" r:id="rId8"/>
    <p:sldId id="264" r:id="rId9"/>
    <p:sldId id="272" r:id="rId10"/>
    <p:sldId id="265" r:id="rId11"/>
    <p:sldId id="273" r:id="rId12"/>
    <p:sldId id="269" r:id="rId13"/>
    <p:sldId id="274" r:id="rId14"/>
    <p:sldId id="29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93" r:id="rId23"/>
    <p:sldId id="283" r:id="rId24"/>
    <p:sldId id="282" r:id="rId25"/>
    <p:sldId id="284" r:id="rId26"/>
    <p:sldId id="285" r:id="rId27"/>
    <p:sldId id="294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B15805-003F-4B57-BCCB-1D5475706935}">
          <p14:sldIdLst>
            <p14:sldId id="261"/>
            <p14:sldId id="270"/>
            <p14:sldId id="267"/>
            <p14:sldId id="266"/>
            <p14:sldId id="262"/>
            <p14:sldId id="263"/>
            <p14:sldId id="271"/>
            <p14:sldId id="264"/>
            <p14:sldId id="272"/>
            <p14:sldId id="265"/>
            <p14:sldId id="273"/>
            <p14:sldId id="269"/>
            <p14:sldId id="274"/>
            <p14:sldId id="292"/>
            <p14:sldId id="275"/>
            <p14:sldId id="276"/>
            <p14:sldId id="277"/>
            <p14:sldId id="278"/>
            <p14:sldId id="279"/>
            <p14:sldId id="280"/>
            <p14:sldId id="281"/>
            <p14:sldId id="293"/>
            <p14:sldId id="283"/>
            <p14:sldId id="282"/>
            <p14:sldId id="284"/>
            <p14:sldId id="285"/>
            <p14:sldId id="294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Untitled Section" id="{06BC6660-31B4-40BA-B465-3FC690C69A6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744E-0D68-4CF0-B55E-61D52432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BCF46-09FC-4192-9D03-F0A6EDCDC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68CDC-761D-4DFE-97DC-56AB0718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22FA5-7920-4C91-875C-AC98E3CF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02A3-468D-48BE-B9D7-0D075808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96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BAD9-B922-4491-8E7B-76DB2539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ABED3-89A3-4A7D-B797-451F51EA4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38B3F-6B20-4838-9FAC-5E0080FF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B0001-6EA9-4B65-B949-CBB9899B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25FA-D93F-4B90-912C-294F9A37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89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EDFB30-4B15-4FF3-8D16-9B2D901AE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7B539-55C9-497B-AAD5-EC3A8A6F9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5408B-DFEC-4D41-85B5-7E2A9287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74DCD-0539-4736-A1C4-5BBD2469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9D80-BF0F-46A0-83EB-8A5FAFD1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54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A3E7-ABB1-4543-B8FA-CAFCAFF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956-F86F-49DA-A93B-9EF7C9ED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33D82-A58B-4FC4-8E48-F4F8ACA1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40155-C01F-4582-A1B2-68CCF781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48AB-A1D9-4F1E-BDD5-FA2F6B21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0C3B-BF98-444A-AD38-559EE9B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D82C-0545-4958-BFD0-E0526370E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8F687-A73A-4F8A-B905-7C8DE285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929C8-8BDA-4621-8F07-3306DDE7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4F24B-A22E-4CF5-8322-B154099E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3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89CA-4864-44AB-B551-F15ADFA3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3555-653C-4878-83D3-5D3A0FC79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70A4D-A861-4557-A273-40D6451AD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36F05-DD45-4AA4-BDD3-DEB4C2B4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85553-5803-4BD8-87D0-D5A3B3E3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FF035-9BDF-421D-ABA2-47BD48FC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32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7630-3870-4A49-915D-5C25E29F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1615D-7D38-410A-B9D0-FDB0821AD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7E175-2CB3-4DEF-8B50-B6605878A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48FAB5-5959-4D1F-97EA-15B68D129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5A620-6E0C-4E32-A31C-6E6858309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D6EF4-26F3-4C30-A3F7-F774B43D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6563A-1559-48B0-889B-92429EC9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22200-78BC-4039-82EE-79F550E0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2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16F5-A458-4121-94CC-81352621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72F55-85EE-4612-87E7-D7401F3B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3206B-75A7-4947-8013-8B1B29BD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9CF53-B0D4-4850-869D-FDF9C4D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83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D45B7-6A08-4235-9E60-30648D1B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CC1BF-BD83-46D4-9B34-EB6B1CB4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DCB9E-02EB-4869-AF9B-BFC44DDC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61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2006-70AB-4EA9-9C01-2EE917621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D287-E878-414A-9056-A3AA09703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23067-600E-4ACF-901E-27A08EDE0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D0A72-C6FD-43F2-8C73-1965B433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CDACE-B217-4D8D-95D8-5983D6F3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D954A-6C49-40D4-990A-4F31693A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71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9DE9-242A-4043-B71A-CE885DBA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7C50A-7D0B-4DF2-B836-C42C5F36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BD9F6-5932-41CA-A395-64ABDAB7E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49C4A-0A59-405B-9AC0-BBBFDBEF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4FA42-AB6B-4B5F-AE7B-478A15C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5CB4E-E916-477E-A43F-C741905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21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A6C89-E3EC-40B2-9D19-C1BCB964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026B0-0677-4FC7-8AFF-F3063E488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E6E21-FE88-45B7-8E7C-2605964BC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1406A-9F33-4B5C-B42C-057CDC27241D}" type="datetimeFigureOut">
              <a:rPr lang="en-IN" smtClean="0"/>
              <a:pPr/>
              <a:t>28-01-2022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742A-84C0-4491-99DA-0794879C7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FE610-1DF3-40B9-8594-995EECE8C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47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1AFDD-7B77-4858-AB3A-4AE4E413B291}"/>
              </a:ext>
            </a:extLst>
          </p:cNvPr>
          <p:cNvSpPr txBox="1"/>
          <p:nvPr/>
        </p:nvSpPr>
        <p:spPr>
          <a:xfrm>
            <a:off x="3667781" y="2669459"/>
            <a:ext cx="8247355" cy="276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 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SOS – SAFE OUR SOCIETY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COVID FREE COMMUNITY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 descr="sos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0492" y="-561110"/>
            <a:ext cx="5933210" cy="59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8A1E8-A609-422E-BDE9-DAEAC6A00FC1}"/>
              </a:ext>
            </a:extLst>
          </p:cNvPr>
          <p:cNvSpPr txBox="1"/>
          <p:nvPr/>
        </p:nvSpPr>
        <p:spPr>
          <a:xfrm flipH="1">
            <a:off x="5696505" y="1903884"/>
            <a:ext cx="57729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Functions of Doctor Module</a:t>
            </a:r>
          </a:p>
          <a:p>
            <a:endParaRPr lang="en-US" sz="32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Doctor can update their status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Edit their Profile</a:t>
            </a:r>
          </a:p>
          <a:p>
            <a:pPr>
              <a:lnSpc>
                <a:spcPct val="150000"/>
              </a:lnSpc>
            </a:pPr>
            <a:endParaRPr lang="en-IN" sz="3200" dirty="0"/>
          </a:p>
          <a:p>
            <a:pPr marL="342900" indent="-3429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787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087405-6FAD-4CC3-B651-AFC92BDFA096}"/>
              </a:ext>
            </a:extLst>
          </p:cNvPr>
          <p:cNvSpPr txBox="1"/>
          <p:nvPr/>
        </p:nvSpPr>
        <p:spPr>
          <a:xfrm flipH="1">
            <a:off x="5894771" y="1535838"/>
            <a:ext cx="500700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Century" panose="02040604050505020304" pitchFamily="18" charset="0"/>
              </a:rPr>
              <a:t>Attributes of Doctor Module</a:t>
            </a:r>
          </a:p>
          <a:p>
            <a:endParaRPr lang="en-IN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doctorId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doctorName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hospitalName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doctorStatus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qualification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39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AutoShape 4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AutoShape 6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0" name="AutoShape 8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MicrosoftTeams-image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082" y="0"/>
            <a:ext cx="12327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1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00" y="0"/>
            <a:ext cx="12255299" cy="69216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7F59D-C87D-4ABB-9A4E-697B79E96A59}"/>
              </a:ext>
            </a:extLst>
          </p:cNvPr>
          <p:cNvSpPr txBox="1"/>
          <p:nvPr/>
        </p:nvSpPr>
        <p:spPr>
          <a:xfrm>
            <a:off x="6000698" y="2679534"/>
            <a:ext cx="4055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/>
              <a:t>ADMIN MODULE</a:t>
            </a:r>
          </a:p>
        </p:txBody>
      </p:sp>
    </p:spTree>
    <p:extLst>
      <p:ext uri="{BB962C8B-B14F-4D97-AF65-F5344CB8AC3E}">
        <p14:creationId xmlns:p14="http://schemas.microsoft.com/office/powerpoint/2010/main" val="174540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42771-F754-4EBE-9478-CB630034EDA2}"/>
              </a:ext>
            </a:extLst>
          </p:cNvPr>
          <p:cNvSpPr txBox="1"/>
          <p:nvPr/>
        </p:nvSpPr>
        <p:spPr>
          <a:xfrm>
            <a:off x="6273553" y="866535"/>
            <a:ext cx="4522392" cy="512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latin typeface="Century" panose="02040604050505020304" pitchFamily="18" charset="0"/>
              </a:rPr>
              <a:t>Team Members: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Century" panose="02040604050505020304" pitchFamily="18" charset="0"/>
              </a:rPr>
              <a:t>Kowsika</a:t>
            </a:r>
            <a:r>
              <a:rPr lang="en-US" sz="2800" dirty="0">
                <a:latin typeface="Century" panose="02040604050505020304" pitchFamily="18" charset="0"/>
              </a:rPr>
              <a:t> </a:t>
            </a:r>
            <a:r>
              <a:rPr lang="en-US" sz="2800" dirty="0" err="1">
                <a:latin typeface="Century" panose="02040604050505020304" pitchFamily="18" charset="0"/>
              </a:rPr>
              <a:t>Palanisamy</a:t>
            </a:r>
            <a:endParaRPr lang="en-US" sz="2800" dirty="0">
              <a:latin typeface="Century" panose="02040604050505020304" pitchFamily="18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entury" panose="02040604050505020304" pitchFamily="18" charset="0"/>
              </a:rPr>
              <a:t>Dhivya Shree </a:t>
            </a:r>
            <a:r>
              <a:rPr lang="en-US" sz="2800" dirty="0" err="1">
                <a:latin typeface="Century" panose="02040604050505020304" pitchFamily="18" charset="0"/>
              </a:rPr>
              <a:t>Rengaraj</a:t>
            </a:r>
            <a:endParaRPr lang="en-US" sz="2800" dirty="0">
              <a:latin typeface="Century" panose="02040604050505020304" pitchFamily="18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Century" panose="02040604050505020304" pitchFamily="18" charset="0"/>
              </a:rPr>
              <a:t>Azhageswaran</a:t>
            </a:r>
            <a:r>
              <a:rPr lang="en-US" sz="2800" dirty="0">
                <a:latin typeface="Century" panose="02040604050505020304" pitchFamily="18" charset="0"/>
              </a:rPr>
              <a:t> Raja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800" dirty="0">
                <a:latin typeface="Century" panose="02040604050505020304" pitchFamily="18" charset="0"/>
              </a:rPr>
              <a:t>Priya </a:t>
            </a:r>
            <a:r>
              <a:rPr lang="en-IN" sz="2800" dirty="0" err="1">
                <a:latin typeface="Century" panose="02040604050505020304" pitchFamily="18" charset="0"/>
              </a:rPr>
              <a:t>Dharsini</a:t>
            </a:r>
            <a:r>
              <a:rPr lang="en-IN" sz="2800" dirty="0">
                <a:latin typeface="Century" panose="02040604050505020304" pitchFamily="18" charset="0"/>
              </a:rPr>
              <a:t> Baskar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800" dirty="0" err="1">
                <a:latin typeface="Century" panose="02040604050505020304" pitchFamily="18" charset="0"/>
              </a:rPr>
              <a:t>Dharanya</a:t>
            </a:r>
            <a:r>
              <a:rPr lang="en-IN" sz="2800" dirty="0">
                <a:latin typeface="Century" panose="02040604050505020304" pitchFamily="18" charset="0"/>
              </a:rPr>
              <a:t> Moorthy</a:t>
            </a:r>
          </a:p>
        </p:txBody>
      </p:sp>
    </p:spTree>
    <p:extLst>
      <p:ext uri="{BB962C8B-B14F-4D97-AF65-F5344CB8AC3E}">
        <p14:creationId xmlns:p14="http://schemas.microsoft.com/office/powerpoint/2010/main" val="1180854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B932B-B206-424D-A2BC-2A6480FF5FF1}"/>
              </a:ext>
            </a:extLst>
          </p:cNvPr>
          <p:cNvSpPr txBox="1"/>
          <p:nvPr/>
        </p:nvSpPr>
        <p:spPr>
          <a:xfrm flipH="1">
            <a:off x="5629773" y="2659559"/>
            <a:ext cx="4721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DOCTOR MODULE</a:t>
            </a:r>
          </a:p>
        </p:txBody>
      </p:sp>
    </p:spTree>
    <p:extLst>
      <p:ext uri="{BB962C8B-B14F-4D97-AF65-F5344CB8AC3E}">
        <p14:creationId xmlns:p14="http://schemas.microsoft.com/office/powerpoint/2010/main" val="120644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70662-ACA6-47E9-B13A-C9F28EF96EBD}"/>
              </a:ext>
            </a:extLst>
          </p:cNvPr>
          <p:cNvSpPr txBox="1"/>
          <p:nvPr/>
        </p:nvSpPr>
        <p:spPr>
          <a:xfrm>
            <a:off x="5868140" y="2530135"/>
            <a:ext cx="390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USER MODULE</a:t>
            </a:r>
          </a:p>
        </p:txBody>
      </p:sp>
    </p:spTree>
    <p:extLst>
      <p:ext uri="{BB962C8B-B14F-4D97-AF65-F5344CB8AC3E}">
        <p14:creationId xmlns:p14="http://schemas.microsoft.com/office/powerpoint/2010/main" val="224331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8B17E-8689-4E61-A49A-AA5B6CC24770}"/>
              </a:ext>
            </a:extLst>
          </p:cNvPr>
          <p:cNvSpPr txBox="1"/>
          <p:nvPr/>
        </p:nvSpPr>
        <p:spPr>
          <a:xfrm>
            <a:off x="4245007" y="1289389"/>
            <a:ext cx="8948690" cy="412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ookman Old Style" panose="02050604050505020204" pitchFamily="18" charset="0"/>
              </a:rPr>
              <a:t>ABSTRACT :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" panose="02040604050505020304" pitchFamily="18" charset="0"/>
              </a:rPr>
              <a:t>During this Covid Situation, Hospitals are struggling to manage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</a:rPr>
              <a:t>    the patients by providing necessary service at the right time.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2000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Century" panose="02040604050505020304" pitchFamily="18" charset="0"/>
              </a:rPr>
              <a:t>By Overcoming the above situation, We created a simple web application that would help the patients to view which hospital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Century" panose="02040604050505020304" pitchFamily="18" charset="0"/>
              </a:rPr>
              <a:t>    having enough bed and oxygen cylinder availabilities.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IN" sz="2000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Century" panose="02040604050505020304" pitchFamily="18" charset="0"/>
              </a:rPr>
              <a:t>So that we can save precious time and life of our patients.</a:t>
            </a:r>
          </a:p>
        </p:txBody>
      </p:sp>
    </p:spTree>
    <p:extLst>
      <p:ext uri="{BB962C8B-B14F-4D97-AF65-F5344CB8AC3E}">
        <p14:creationId xmlns:p14="http://schemas.microsoft.com/office/powerpoint/2010/main" val="2082571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7536" y="2597727"/>
            <a:ext cx="3909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0DB708-F049-4FD1-A7A1-E3E8F379188A}"/>
              </a:ext>
            </a:extLst>
          </p:cNvPr>
          <p:cNvSpPr txBox="1"/>
          <p:nvPr/>
        </p:nvSpPr>
        <p:spPr>
          <a:xfrm flipH="1">
            <a:off x="4726729" y="925910"/>
            <a:ext cx="6911895" cy="500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OBJECTIVE: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It is a project that the user can able to view the availability of doctors, beds and oxygen cylinders.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They can also made their request for booking the available resources.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It helps the staff and management by reducing the time of counting and recording the availability of beds and oxygen cylinders.</a:t>
            </a:r>
            <a:endParaRPr lang="en-IN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2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5727F-C6C8-4AF5-AFBB-B8FB028EFE4D}"/>
              </a:ext>
            </a:extLst>
          </p:cNvPr>
          <p:cNvSpPr txBox="1"/>
          <p:nvPr/>
        </p:nvSpPr>
        <p:spPr>
          <a:xfrm flipH="1">
            <a:off x="5951194" y="1513347"/>
            <a:ext cx="6569476" cy="3154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" panose="02040604050505020304" pitchFamily="18" charset="0"/>
              </a:rPr>
              <a:t>Modules</a:t>
            </a:r>
            <a:r>
              <a:rPr lang="en-US" sz="4400" dirty="0">
                <a:latin typeface="Century" panose="020406040505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" panose="02040604050505020304" pitchFamily="18" charset="0"/>
              </a:rPr>
              <a:t>1.Admin Module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" panose="02040604050505020304" pitchFamily="18" charset="0"/>
              </a:rPr>
              <a:t>2.User Module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" panose="02040604050505020304" pitchFamily="18" charset="0"/>
              </a:rPr>
              <a:t>3.Doctor Module</a:t>
            </a:r>
            <a:endParaRPr lang="en-IN" sz="3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8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EB522-0DC9-4314-919B-35668D636CAA}"/>
              </a:ext>
            </a:extLst>
          </p:cNvPr>
          <p:cNvSpPr txBox="1"/>
          <p:nvPr/>
        </p:nvSpPr>
        <p:spPr>
          <a:xfrm flipH="1">
            <a:off x="5651411" y="666370"/>
            <a:ext cx="602660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Functions of Admin Module</a:t>
            </a:r>
          </a:p>
          <a:p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Add the details of bed, oxygen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r>
              <a:rPr lang="en-US" sz="3000" dirty="0"/>
              <a:t>2. Update the hospital details.</a:t>
            </a:r>
          </a:p>
          <a:p>
            <a:endParaRPr lang="en-US" sz="3000" dirty="0"/>
          </a:p>
          <a:p>
            <a:r>
              <a:rPr lang="en-US" sz="3000" dirty="0"/>
              <a:t>3. Delete the hospital details.</a:t>
            </a:r>
          </a:p>
          <a:p>
            <a:endParaRPr lang="en-US" sz="3000" dirty="0"/>
          </a:p>
          <a:p>
            <a:r>
              <a:rPr lang="en-US" sz="3000" dirty="0"/>
              <a:t>4. Search the hospital by id, name.</a:t>
            </a:r>
          </a:p>
          <a:p>
            <a:endParaRPr lang="en-US" sz="3000" dirty="0"/>
          </a:p>
          <a:p>
            <a:r>
              <a:rPr lang="en-US" sz="3000" dirty="0"/>
              <a:t>5.View the doctors working in a particular hospital.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5685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AA764-F6A5-4909-B9D1-A38271585833}"/>
              </a:ext>
            </a:extLst>
          </p:cNvPr>
          <p:cNvSpPr txBox="1"/>
          <p:nvPr/>
        </p:nvSpPr>
        <p:spPr>
          <a:xfrm>
            <a:off x="5847425" y="923278"/>
            <a:ext cx="4938596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" panose="02040604050505020304" pitchFamily="18" charset="0"/>
              </a:rPr>
              <a:t>Attributes of Admin Module: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hospitalName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address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pincode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bedAvailability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oxygenAvailability</a:t>
            </a:r>
            <a:endParaRPr lang="en-US" sz="2400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entury" panose="020406040505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084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DA4219-D861-489A-ABEA-8C73898DDD8B}"/>
              </a:ext>
            </a:extLst>
          </p:cNvPr>
          <p:cNvSpPr txBox="1"/>
          <p:nvPr/>
        </p:nvSpPr>
        <p:spPr>
          <a:xfrm flipH="1">
            <a:off x="5221309" y="1413063"/>
            <a:ext cx="69041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Functions of User Module:</a:t>
            </a:r>
          </a:p>
          <a:p>
            <a:endParaRPr lang="en-US" sz="3200" dirty="0"/>
          </a:p>
          <a:p>
            <a:r>
              <a:rPr lang="en-US" sz="2800" dirty="0"/>
              <a:t>1.User can view all hospitals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2.View the Oxygen and Bed Availabilities</a:t>
            </a:r>
          </a:p>
          <a:p>
            <a:endParaRPr lang="en-US" sz="2800" dirty="0"/>
          </a:p>
          <a:p>
            <a:r>
              <a:rPr lang="en-US" sz="2800" dirty="0"/>
              <a:t>3.Register for bed and oxygen</a:t>
            </a:r>
            <a:r>
              <a:rPr lang="en-US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37109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6F435-A69E-4E3C-9AD2-30066909EF32}"/>
              </a:ext>
            </a:extLst>
          </p:cNvPr>
          <p:cNvSpPr txBox="1"/>
          <p:nvPr/>
        </p:nvSpPr>
        <p:spPr>
          <a:xfrm flipH="1">
            <a:off x="6517538" y="1047565"/>
            <a:ext cx="49169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entury" panose="02040604050505020304" pitchFamily="18" charset="0"/>
              </a:rPr>
              <a:t>Attributes of User Module</a:t>
            </a:r>
          </a:p>
          <a:p>
            <a:endParaRPr lang="en-IN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userId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username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password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age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email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gender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mobileNumber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bloodGroup</a:t>
            </a:r>
            <a:endParaRPr lang="en-US" sz="24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60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289</Words>
  <Application>Microsoft Office PowerPoint</Application>
  <PresentationFormat>Widescreen</PresentationFormat>
  <Paragraphs>79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Book Antiqua</vt:lpstr>
      <vt:lpstr>Bookman Old Style</vt:lpstr>
      <vt:lpstr>Calibri</vt:lpstr>
      <vt:lpstr>Calibri Light</vt:lpstr>
      <vt:lpstr>Century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 SHREE R</dc:creator>
  <cp:lastModifiedBy>DHIVYA SHREE R</cp:lastModifiedBy>
  <cp:revision>25</cp:revision>
  <dcterms:created xsi:type="dcterms:W3CDTF">2022-01-03T04:19:36Z</dcterms:created>
  <dcterms:modified xsi:type="dcterms:W3CDTF">2022-01-28T05:29:45Z</dcterms:modified>
</cp:coreProperties>
</file>